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297" r:id="rId3"/>
    <p:sldId id="336" r:id="rId4"/>
    <p:sldId id="338" r:id="rId5"/>
    <p:sldId id="339" r:id="rId6"/>
    <p:sldId id="340" r:id="rId7"/>
    <p:sldId id="389" r:id="rId8"/>
    <p:sldId id="337" r:id="rId9"/>
    <p:sldId id="299" r:id="rId10"/>
    <p:sldId id="386" r:id="rId11"/>
    <p:sldId id="387" r:id="rId12"/>
    <p:sldId id="347" r:id="rId13"/>
    <p:sldId id="342" r:id="rId14"/>
    <p:sldId id="343" r:id="rId15"/>
    <p:sldId id="300" r:id="rId16"/>
    <p:sldId id="344" r:id="rId17"/>
    <p:sldId id="390" r:id="rId18"/>
    <p:sldId id="345" r:id="rId19"/>
    <p:sldId id="358" r:id="rId20"/>
    <p:sldId id="301" r:id="rId21"/>
    <p:sldId id="302" r:id="rId22"/>
    <p:sldId id="351" r:id="rId23"/>
    <p:sldId id="288" r:id="rId24"/>
    <p:sldId id="287" r:id="rId25"/>
    <p:sldId id="278" r:id="rId26"/>
    <p:sldId id="352" r:id="rId27"/>
    <p:sldId id="348" r:id="rId28"/>
    <p:sldId id="349" r:id="rId29"/>
    <p:sldId id="350" r:id="rId30"/>
    <p:sldId id="279" r:id="rId31"/>
    <p:sldId id="353" r:id="rId32"/>
    <p:sldId id="280" r:id="rId33"/>
    <p:sldId id="306" r:id="rId34"/>
    <p:sldId id="309" r:id="rId35"/>
    <p:sldId id="391" r:id="rId36"/>
    <p:sldId id="392" r:id="rId37"/>
    <p:sldId id="310" r:id="rId38"/>
    <p:sldId id="393" r:id="rId39"/>
    <p:sldId id="394" r:id="rId40"/>
    <p:sldId id="307" r:id="rId41"/>
    <p:sldId id="354" r:id="rId42"/>
    <p:sldId id="355" r:id="rId43"/>
    <p:sldId id="357" r:id="rId44"/>
    <p:sldId id="311" r:id="rId45"/>
    <p:sldId id="365" r:id="rId46"/>
    <p:sldId id="364" r:id="rId47"/>
    <p:sldId id="313" r:id="rId48"/>
    <p:sldId id="361" r:id="rId49"/>
    <p:sldId id="362" r:id="rId50"/>
    <p:sldId id="36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66" r:id="rId61"/>
    <p:sldId id="368" r:id="rId62"/>
    <p:sldId id="396" r:id="rId63"/>
    <p:sldId id="395" r:id="rId64"/>
    <p:sldId id="367" r:id="rId65"/>
    <p:sldId id="324" r:id="rId66"/>
    <p:sldId id="325" r:id="rId67"/>
    <p:sldId id="326" r:id="rId68"/>
    <p:sldId id="327" r:id="rId69"/>
    <p:sldId id="328" r:id="rId70"/>
    <p:sldId id="329" r:id="rId71"/>
    <p:sldId id="369" r:id="rId72"/>
    <p:sldId id="370" r:id="rId73"/>
    <p:sldId id="330" r:id="rId74"/>
    <p:sldId id="331" r:id="rId75"/>
    <p:sldId id="332" r:id="rId76"/>
    <p:sldId id="333" r:id="rId77"/>
    <p:sldId id="334" r:id="rId78"/>
    <p:sldId id="397" r:id="rId79"/>
    <p:sldId id="398" r:id="rId80"/>
    <p:sldId id="335" r:id="rId81"/>
    <p:sldId id="371" r:id="rId82"/>
    <p:sldId id="372" r:id="rId83"/>
    <p:sldId id="373" r:id="rId84"/>
    <p:sldId id="374" r:id="rId85"/>
    <p:sldId id="375" r:id="rId86"/>
    <p:sldId id="399" r:id="rId87"/>
    <p:sldId id="376" r:id="rId88"/>
    <p:sldId id="377" r:id="rId89"/>
    <p:sldId id="378" r:id="rId90"/>
    <p:sldId id="380" r:id="rId91"/>
    <p:sldId id="384" r:id="rId92"/>
    <p:sldId id="381" r:id="rId93"/>
    <p:sldId id="382" r:id="rId94"/>
    <p:sldId id="385" r:id="rId95"/>
    <p:sldId id="400" r:id="rId9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24"/>
    <p:restoredTop sz="94768"/>
  </p:normalViewPr>
  <p:slideViewPr>
    <p:cSldViewPr snapToGrid="0" snapToObjects="1">
      <p:cViewPr varScale="1">
        <p:scale>
          <a:sx n="70" d="100"/>
          <a:sy n="70" d="100"/>
        </p:scale>
        <p:origin x="192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ECE5-FBF1-2742-A3FC-3564FF6F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0D178-6377-F249-BF95-693672F40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DBCF5-59E1-C04C-9DD3-66F05792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8AD1-5D5B-7E43-BCDF-4BE8DB1D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BF393-5957-B744-B447-5695828C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F04C-7219-BF40-9CFB-68023739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B3AF6-52BD-A04D-9B9A-FE2AFC561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0BF83-0374-1143-A8D8-90889C6F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669F9-0C42-B544-BB37-A615B904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0CF2-B074-2742-A1C0-2914EE83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3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B7D0-D148-3C46-A9F6-7B4D3761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6447-23DA-B248-A406-1D056DE91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62003-3A5C-EC49-87B3-86E9F6C6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8778E-0419-F74A-9E1B-D6928E68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D1FAD-EAB4-AE43-BDB8-6A7B6E19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C3C2-9CB4-5740-B5A3-C03022ED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C24A-B40B-9C48-9769-E62742F2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12EC7-3E62-674A-8375-4BC257FD5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18CF6-E578-4A43-BAF1-267994716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0BD13-E429-A94D-AA83-1ED8D699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AD34B-31C9-234A-81F0-EBE2F5B1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8F1E-2CC7-3C42-A0C7-91D3866B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92DEF-9C5E-444D-ABFE-4ADBEAB7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86072-E51C-D643-9F41-47288CC06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0B147-C15D-F142-B3A3-6BD1376C5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78331-4ED4-3E44-B416-CC331E47CE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BB1391-2758-6F49-BB15-DD92A1F6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119D0-B4E3-5F4B-9D0E-D3257287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4538C-91C2-F648-8B1A-116FC919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C97-456D-5C43-B7E9-43513783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FA105-0A0B-2244-9046-9D94E05C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7F9F3-6602-5748-B655-93E4DE0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7ADFB-EA4E-814A-80B2-CD516CE8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6ECBC-67EB-B740-80F7-CB49B342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BD099-5B74-4D4C-B17B-CEDEA697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28D71-873F-D64D-82C8-76117C80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3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B1B1-6B4D-404B-985C-B5F905D3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BA1A-B42F-7C42-B4F0-7EC6D4694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0957-3C72-8A44-80B6-8B724D807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A2F1D-BFDA-FF47-AB2E-2DCA82FD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CC491-8060-344D-BB11-0BCDB976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F5CFE-D6E3-0241-9814-D076FFD0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3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2615C-0059-8345-90BC-C76EB78A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28CB2-0CA6-9F45-85AE-A8EEB5162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A419-7110-B847-8FDF-EA58E8451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DF8F6-4BE1-3249-83BE-CD76ECCF4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762AD-6CD7-FE44-8343-2A536096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387-C1E5-5946-9D7B-28C54C51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2781-A761-8F45-B0E3-AA49F29D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8489F-C0EC-4447-8230-9B8691E45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ABE70-5080-CA4F-872E-4A35CECB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1EF0-6BBC-FB4B-B170-A5B30886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906D7-7B4E-C54C-BCFB-ABE2B84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38D66-FF00-7147-97FE-5150D598B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8259-891E-2F42-B7E2-F6D5F47DA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BD9B5-53CC-A648-BEFC-192AF267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425B-C69F-4549-8DB2-28E68541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DD0C-CA6E-7345-B68B-F6EA40290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DB61B-CECE-6745-8091-3452847A3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75EC4-AB57-1B4D-8B4E-465C147F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BC7CF-CDE9-B348-9565-A0F623AA1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F070F-508F-0B48-9A3D-384AA2F183F9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1726-5A3C-1641-A387-86E3F3DEB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B0EAB-7634-8E4A-8939-B16DECBB3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2C3168-631D-0C4B-A661-D780BE4E7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43A4D0-6828-1A40-A2A6-F90A81C38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" y="749300"/>
            <a:ext cx="103251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359BE-F782-594D-B219-1727F2E51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50" y="958850"/>
            <a:ext cx="6362700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8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81E8E7-87CA-0A48-B1CA-0D137DB0C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710"/>
            <a:ext cx="12192000" cy="56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82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B6515C-8793-DD49-BBDA-38B92DE81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86" y="0"/>
            <a:ext cx="11961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97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FCC555-F46C-7A48-ABDC-B3F82FD9B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83" y="0"/>
            <a:ext cx="9329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70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9E891A-3C2A-F446-9E16-C579A564E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90" y="0"/>
            <a:ext cx="10146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60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1903AC-F1D5-2241-BC60-2B74F0702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234" y="0"/>
            <a:ext cx="3811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37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0BA7C7-791A-6D4F-A7C9-641FE1C06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441450"/>
            <a:ext cx="51816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257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E0B9BD-63B3-E44A-BAF8-6A44492C4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310" y="0"/>
            <a:ext cx="5835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55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33024C-5866-EC47-9B15-F20969A37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081" y="0"/>
            <a:ext cx="6951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02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4EF97C-3668-9243-BC89-F41F0E6C6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793" y="0"/>
            <a:ext cx="6692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96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5C0845-4E9F-3243-99D1-7C587D939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2422A8-E87D-2442-A495-688B98739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080" y="0"/>
            <a:ext cx="6551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01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0D0952-2A68-FB46-B9B4-3BA5CBE88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245" y="0"/>
            <a:ext cx="9259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21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E0F2A-3289-2C46-B7C3-FE18C63D7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333500"/>
            <a:ext cx="5029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41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AFACB-4521-F342-AFC8-1334BE69A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57" y="0"/>
            <a:ext cx="7137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82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1D404C-3D91-3746-A04B-7DA17F633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067" y="0"/>
            <a:ext cx="7287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43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7061B3-4DA5-D644-8324-CBC644B27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451" y="0"/>
            <a:ext cx="9987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31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8D3B63-E671-2042-936E-CCDD8671C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13" y="0"/>
            <a:ext cx="11201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51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222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A696E6-CDF2-0248-B4F6-0AC6CD660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60400"/>
            <a:ext cx="1005840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31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8C7E9A-EA38-8349-9BF2-6587A981F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319" y="0"/>
            <a:ext cx="5227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49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7ABCE9-57CE-E244-9472-40082BEE6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339" y="0"/>
            <a:ext cx="7405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38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203A67-7B5F-9A4A-A45C-95F0C10DD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36" y="0"/>
            <a:ext cx="7648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79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BA66AF-2A08-2543-927C-1B40622C1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73" y="0"/>
            <a:ext cx="7061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46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4C2923-0DE2-3E40-8677-63713FDF6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909" y="0"/>
            <a:ext cx="6486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79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C91D7-4EC9-5341-A168-B35198B73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718" y="0"/>
            <a:ext cx="6636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618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267C44-377E-7B48-9DEE-C8520DDD6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323850"/>
            <a:ext cx="82677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60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25160D-2465-7A42-B0D8-1AB58A9A5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319" y="0"/>
            <a:ext cx="5227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38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737718-A82A-D944-87C1-2FBF8BE13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949" y="0"/>
            <a:ext cx="5666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42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014D5F-9BAB-C641-8BC7-EAD7772F1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418" y="0"/>
            <a:ext cx="6071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37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8251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303743-423F-484F-879A-65BBF3375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750" y="927100"/>
            <a:ext cx="98425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363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74EEB2-08DA-904E-8C4F-A8AA5E42E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310" y="0"/>
            <a:ext cx="5835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55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909F8C-BB24-8D4A-9951-F0433349E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080" y="0"/>
            <a:ext cx="6551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297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B692B4-71BE-1D48-A52D-BF86A8BC5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729" y="0"/>
            <a:ext cx="4998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77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B085B9-5CB9-5B49-8A7A-500E252D3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114" y="0"/>
            <a:ext cx="8497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93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E86773-D283-3742-91D6-1EEAE16CB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667" y="0"/>
            <a:ext cx="10512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8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20A9B-0BC0-FB4D-9488-DE42EECEF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80" y="0"/>
            <a:ext cx="6569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600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A78B7A-D1DD-FC43-8FD2-21D441044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067" y="0"/>
            <a:ext cx="7287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49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EEF129-D2A1-214D-B631-FFD61F8C1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189" y="0"/>
            <a:ext cx="7009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46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18945B-1AE6-0B4F-BEB8-91EBE84CC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41" y="0"/>
            <a:ext cx="10299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327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E08C91-EA64-9246-90AA-B6F0BFC50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311150"/>
            <a:ext cx="9245600" cy="62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793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4064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EE8E5D-CCD0-0744-BF55-D91DFCB0C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0" y="1009650"/>
            <a:ext cx="9461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661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268906-2E9E-1541-9AA8-2CF16CADC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667" y="0"/>
            <a:ext cx="10512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794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271043-B0B5-A142-A5F5-B9F63EE18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067" y="0"/>
            <a:ext cx="7287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407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8DAE02-AD25-7E45-8908-46F46FEF5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234" y="0"/>
            <a:ext cx="3811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641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E2E99-9C9E-2A47-9614-B2D400BA4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311150"/>
            <a:ext cx="9245600" cy="62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558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3924F6-A3B8-4D49-B75E-98FFFF464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900" y="781050"/>
            <a:ext cx="64262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845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3BAEF1-5501-0B4D-BF42-489E7431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8100"/>
            <a:ext cx="94488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765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12D945-5C44-7242-9596-811DABEE0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717550"/>
            <a:ext cx="68961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359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7207E-566C-BE42-833F-DD4FB3887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319" y="0"/>
            <a:ext cx="5227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752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7630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BAA81A-5F77-BF4F-897E-EF727B00D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1219200"/>
            <a:ext cx="89535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623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708673-9934-DF43-A3BF-2C3CA0DE7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90" y="0"/>
            <a:ext cx="10146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587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FDDD45-21B7-5E41-9031-BE86AB1DE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451" y="0"/>
            <a:ext cx="9987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381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F0BB15-CA6D-D84D-A2AB-30C492B33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965" y="0"/>
            <a:ext cx="58520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180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1A059B-6EC9-914F-8D8C-A7815D127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541" y="0"/>
            <a:ext cx="6118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633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B48BE0-BE31-D743-A9C5-7F55EE8B5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604" y="0"/>
            <a:ext cx="6438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238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EA9A7E-A8E9-3F4F-B41F-9DC801A8E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081" y="0"/>
            <a:ext cx="6951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742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F31A4-0664-E04A-B557-E4C284E64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BB2247-68E3-C645-8567-4677C31FB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893" y="0"/>
            <a:ext cx="6094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862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F31A4-0664-E04A-B557-E4C284E64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E436DA-531D-8946-883A-4C1F97408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390" y="0"/>
            <a:ext cx="69472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599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BE8728-E1F2-7346-9C05-F06A91A68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942" y="0"/>
            <a:ext cx="6944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725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8263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AC1185-6841-6647-B829-A3BA2C2A4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685800"/>
            <a:ext cx="94107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545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53B825-DD8E-4547-920F-0614E8E07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919" y="0"/>
            <a:ext cx="4716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082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D542BE-5E0F-3A4C-82CD-7A3DF7F48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067" y="0"/>
            <a:ext cx="7287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485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338815-D4E6-5944-B325-9D8CAB8E8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451" y="0"/>
            <a:ext cx="9987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604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B06CA7-C5DA-3A49-A542-64BEAD05B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57" y="0"/>
            <a:ext cx="7137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771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3DB02C-27C8-9649-97E2-D6C474A0E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080" y="0"/>
            <a:ext cx="6551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640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B41B2B-9AE6-834C-82C9-9E65B1173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13" y="0"/>
            <a:ext cx="11201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652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9785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B2612E-2D1D-2847-A118-0D5B27610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047750"/>
            <a:ext cx="97028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948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C2E3F4-E0BF-874F-9A17-F91FCC2EB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83" y="0"/>
            <a:ext cx="100752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575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930F84-BBCD-9A4D-94B9-986398D16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87" y="0"/>
            <a:ext cx="993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191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90E01B-B50F-2B4D-B91C-FB17A3AFB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515" y="0"/>
            <a:ext cx="4820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651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CF11E7-40D3-7C49-8DE9-88328FB9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378AB4-BD91-5D43-87BA-15E1EBE72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104" y="0"/>
            <a:ext cx="5295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8045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CF11E7-40D3-7C49-8DE9-88328FB9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71A3F2-DECA-8841-B86A-EC079DC64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752" y="0"/>
            <a:ext cx="5720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8948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CF11E7-40D3-7C49-8DE9-88328FB9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90D008-A58D-064F-8479-57B3A3247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128" y="0"/>
            <a:ext cx="39957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637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FF7EF9-0070-5040-94E8-6A38EC53F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174750"/>
            <a:ext cx="45720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83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6D1121-AA5D-1D4F-A44B-545F5A5D1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515" y="0"/>
            <a:ext cx="4820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093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13EC3D-6C9F-0F4B-9556-9432EDDE4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D56601-9CBF-944C-92D1-7F729F2E0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752" y="0"/>
            <a:ext cx="5720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6891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FC53A4-0ACF-1D49-9482-B1DBA2ABD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085850"/>
            <a:ext cx="45720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856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BA64B8-CB74-734A-962B-CBCEC0924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274" y="0"/>
            <a:ext cx="4055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078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1A8554-8245-574C-8AC1-DE55E8489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539750"/>
            <a:ext cx="49149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493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463D57-7A76-2F44-9491-DFB017E5A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550" y="958850"/>
            <a:ext cx="8216900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670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DD532C-6E18-024B-97F1-F11BCF7A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257" y="0"/>
            <a:ext cx="8769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496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F539FE-DCB3-DE4D-9A96-D06E2EA4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893" y="0"/>
            <a:ext cx="5102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584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56238E-F32B-6A4E-A2C7-C9BE573A1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160" y="0"/>
            <a:ext cx="5415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46798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CBC290-DD56-E541-A22C-547B1132D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238" y="0"/>
            <a:ext cx="7045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528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9124FA-B518-054E-A20D-697437BA6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FA7AC1-71BF-E14C-B60E-5624BA896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949" y="0"/>
            <a:ext cx="5666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4726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AC07B-40B8-154F-912F-741CB2593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650" y="88900"/>
            <a:ext cx="6870700" cy="668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6402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62E72F-C609-F944-AF24-08EB12FB8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165100"/>
            <a:ext cx="44577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55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A5AEF0-9A94-B142-B36C-BD00BEED4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573" y="0"/>
            <a:ext cx="8168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1555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681396-5E2F-9E40-8DE5-2C32F1E1C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311150"/>
            <a:ext cx="9245600" cy="62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62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0</Words>
  <Application>Microsoft Macintosh PowerPoint</Application>
  <PresentationFormat>Widescreen</PresentationFormat>
  <Paragraphs>0</Paragraphs>
  <Slides>95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52</cp:revision>
  <dcterms:created xsi:type="dcterms:W3CDTF">2020-07-05T01:51:24Z</dcterms:created>
  <dcterms:modified xsi:type="dcterms:W3CDTF">2020-08-29T19:50:02Z</dcterms:modified>
</cp:coreProperties>
</file>